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8" r:id="rId3"/>
    <p:sldId id="279" r:id="rId4"/>
    <p:sldId id="265" r:id="rId5"/>
    <p:sldId id="267" r:id="rId6"/>
    <p:sldId id="268" r:id="rId7"/>
    <p:sldId id="269" r:id="rId8"/>
    <p:sldId id="270" r:id="rId9"/>
    <p:sldId id="271" r:id="rId10"/>
    <p:sldId id="272" r:id="rId11"/>
    <p:sldId id="280" r:id="rId12"/>
    <p:sldId id="273" r:id="rId13"/>
    <p:sldId id="274" r:id="rId14"/>
    <p:sldId id="275" r:id="rId15"/>
    <p:sldId id="276" r:id="rId16"/>
    <p:sldId id="26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66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208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7365A-082B-B94A-AE8E-1E79D4064143}" type="datetimeFigureOut">
              <a:rPr lang="nl-NL" smtClean="0"/>
              <a:t>23-09-2020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D521E-9340-CC4B-8F5F-90AE1DBC95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904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521E-9340-CC4B-8F5F-90AE1DBC95C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321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-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Google werkt voor jou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Google heeft alles maar hoe vind je het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Specifieker zoeken: bepaalde sites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Met het commando </a:t>
            </a:r>
            <a:r>
              <a:rPr lang="nl-NL" i="1" dirty="0"/>
              <a:t>site:</a:t>
            </a:r>
            <a:r>
              <a:rPr lang="nl-NL" dirty="0"/>
              <a:t> kun je heel gericht alléén op een specifieke site zoeken, voorbeeld: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“human </a:t>
            </a:r>
            <a:r>
              <a:rPr lang="nl-NL" dirty="0" err="1"/>
              <a:t>rights</a:t>
            </a:r>
            <a:r>
              <a:rPr lang="nl-NL" dirty="0"/>
              <a:t>” </a:t>
            </a:r>
            <a:r>
              <a:rPr lang="nl-NL" dirty="0" err="1"/>
              <a:t>site:un.org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resultaat: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webpagina’s over </a:t>
            </a:r>
            <a:r>
              <a:rPr lang="nl-NL" i="1" dirty="0"/>
              <a:t>human </a:t>
            </a:r>
            <a:r>
              <a:rPr lang="nl-NL" i="1" dirty="0" err="1"/>
              <a:t>rights</a:t>
            </a:r>
            <a:r>
              <a:rPr lang="nl-NL" dirty="0"/>
              <a:t> van de website van de Verenigde Naties</a:t>
            </a:r>
          </a:p>
        </p:txBody>
      </p:sp>
    </p:spTree>
    <p:extLst>
      <p:ext uri="{BB962C8B-B14F-4D97-AF65-F5344CB8AC3E}">
        <p14:creationId xmlns:p14="http://schemas.microsoft.com/office/powerpoint/2010/main" val="52805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13AA6-4BE2-7F4D-B63B-9A9C478D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B51BF00-A394-5D4A-B380-6FE61FC11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0"/>
            <a:ext cx="11234057" cy="6875243"/>
          </a:xfrm>
        </p:spPr>
      </p:pic>
    </p:spTree>
    <p:extLst>
      <p:ext uri="{BB962C8B-B14F-4D97-AF65-F5344CB8AC3E}">
        <p14:creationId xmlns:p14="http://schemas.microsoft.com/office/powerpoint/2010/main" val="2219555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Specifieker zoeken: sites uitsluiten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Met het commando -</a:t>
            </a:r>
            <a:r>
              <a:rPr lang="nl-NL" i="1" dirty="0"/>
              <a:t>site:</a:t>
            </a:r>
            <a:r>
              <a:rPr lang="nl-NL" dirty="0"/>
              <a:t> kun je bepaalde sites uitsluiten van je zoekopdracht, voorbeeld: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“</a:t>
            </a:r>
            <a:r>
              <a:rPr lang="nl-NL" dirty="0" err="1"/>
              <a:t>global</a:t>
            </a:r>
            <a:r>
              <a:rPr lang="nl-NL" dirty="0"/>
              <a:t> warming” -</a:t>
            </a:r>
            <a:r>
              <a:rPr lang="nl-NL" dirty="0" err="1"/>
              <a:t>site:wikipedia.org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resultaat: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webpagina’s met info over </a:t>
            </a:r>
            <a:r>
              <a:rPr lang="nl-NL" i="1" dirty="0" err="1"/>
              <a:t>global</a:t>
            </a:r>
            <a:r>
              <a:rPr lang="nl-NL" i="1" dirty="0"/>
              <a:t> warming</a:t>
            </a:r>
            <a:r>
              <a:rPr lang="nl-NL" dirty="0"/>
              <a:t> maar zonder resultaten uit Wikipedia</a:t>
            </a:r>
          </a:p>
        </p:txBody>
      </p:sp>
    </p:spTree>
    <p:extLst>
      <p:ext uri="{BB962C8B-B14F-4D97-AF65-F5344CB8AC3E}">
        <p14:creationId xmlns:p14="http://schemas.microsoft.com/office/powerpoint/2010/main" val="199593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Specifieker zoeken: bestanden zoeken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Zoek je documenten? Gebruik het commando </a:t>
            </a:r>
            <a:r>
              <a:rPr lang="nl-NL" i="1" dirty="0"/>
              <a:t>filetype</a:t>
            </a:r>
            <a:br>
              <a:rPr lang="nl-NL" dirty="0"/>
            </a:br>
            <a:r>
              <a:rPr lang="nl-NL" dirty="0"/>
              <a:t>Voorbeeld: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“</a:t>
            </a:r>
            <a:r>
              <a:rPr lang="nl-NL" dirty="0" err="1"/>
              <a:t>social</a:t>
            </a:r>
            <a:r>
              <a:rPr lang="nl-NL" dirty="0"/>
              <a:t> media” </a:t>
            </a:r>
            <a:r>
              <a:rPr lang="nl-NL" dirty="0" err="1"/>
              <a:t>filetype:pdf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resultaat: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PDF-bestanden</a:t>
            </a:r>
            <a:r>
              <a:rPr lang="nl-NL" dirty="0"/>
              <a:t> over </a:t>
            </a:r>
            <a:r>
              <a:rPr lang="nl-NL" i="1" dirty="0" err="1"/>
              <a:t>social</a:t>
            </a:r>
            <a:r>
              <a:rPr lang="nl-NL" i="1" dirty="0"/>
              <a:t> media</a:t>
            </a:r>
            <a:br>
              <a:rPr lang="nl-NL" i="1" dirty="0"/>
            </a:br>
            <a:br>
              <a:rPr lang="nl-NL" i="1" dirty="0"/>
            </a:br>
            <a:r>
              <a:rPr lang="nl-NL" dirty="0"/>
              <a:t>Gebruik </a:t>
            </a:r>
            <a:r>
              <a:rPr lang="nl-NL" i="1" dirty="0"/>
              <a:t>jpg</a:t>
            </a:r>
            <a:r>
              <a:rPr lang="nl-NL" dirty="0"/>
              <a:t>, </a:t>
            </a:r>
            <a:r>
              <a:rPr lang="nl-NL" i="1" dirty="0"/>
              <a:t>gif</a:t>
            </a:r>
            <a:r>
              <a:rPr lang="nl-NL" dirty="0"/>
              <a:t>, </a:t>
            </a:r>
            <a:r>
              <a:rPr lang="nl-NL" i="1" dirty="0" err="1"/>
              <a:t>bmp</a:t>
            </a:r>
            <a:r>
              <a:rPr lang="nl-NL" dirty="0"/>
              <a:t>, </a:t>
            </a:r>
            <a:r>
              <a:rPr lang="nl-NL" i="1" dirty="0" err="1"/>
              <a:t>png</a:t>
            </a:r>
            <a:r>
              <a:rPr lang="nl-NL" dirty="0"/>
              <a:t> of </a:t>
            </a:r>
            <a:r>
              <a:rPr lang="nl-NL" i="1" dirty="0" err="1"/>
              <a:t>tiff</a:t>
            </a:r>
            <a:r>
              <a:rPr lang="nl-NL" dirty="0"/>
              <a:t> voor afbeeldingen...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64270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Specifieker zoeken: zoekopdrachten groeperen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Veel alternatieven in 1 keer vinden in plaats van (te) lange zoekopdrachten gebruiken, gebruik haakjes, voorbeeld: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(“Vincent van Gogh” OR Rembrandt) images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resultaat: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webpagina’s met afbeeldingen van het werk van zowel van Gogh als Rembrandt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881741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Specifieker zoeken: zoekopdrachten groeperen voor specifieke documenten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Groeperen werkt ook met </a:t>
            </a:r>
            <a:r>
              <a:rPr lang="nl-NL" i="1" dirty="0"/>
              <a:t>site: </a:t>
            </a:r>
            <a:r>
              <a:rPr lang="nl-NL" dirty="0"/>
              <a:t>en </a:t>
            </a:r>
            <a:r>
              <a:rPr lang="nl-NL" i="1" dirty="0"/>
              <a:t>filetype:</a:t>
            </a:r>
            <a:r>
              <a:rPr lang="nl-NL" dirty="0"/>
              <a:t> maar je moet dan de commando’s herhalen voor elke website of elk bestandsformaat wat je wil (door)zoeken, voorbeeld: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“</a:t>
            </a:r>
            <a:r>
              <a:rPr lang="nl-NL" dirty="0" err="1"/>
              <a:t>social</a:t>
            </a:r>
            <a:r>
              <a:rPr lang="nl-NL" dirty="0"/>
              <a:t> media” (</a:t>
            </a:r>
            <a:r>
              <a:rPr lang="nl-NL" dirty="0" err="1"/>
              <a:t>filetype:doc</a:t>
            </a:r>
            <a:r>
              <a:rPr lang="nl-NL" dirty="0"/>
              <a:t> OR </a:t>
            </a:r>
            <a:r>
              <a:rPr lang="nl-NL" dirty="0" err="1"/>
              <a:t>filetype:pdf</a:t>
            </a:r>
            <a:r>
              <a:rPr lang="nl-NL" dirty="0"/>
              <a:t>)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resultaat: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verwijzingen naar Word-documenten en </a:t>
            </a:r>
            <a:r>
              <a:rPr lang="nl-NL" dirty="0" err="1"/>
              <a:t>PDF-bestanden</a:t>
            </a:r>
            <a:r>
              <a:rPr lang="nl-NL" dirty="0"/>
              <a:t> over </a:t>
            </a:r>
            <a:r>
              <a:rPr lang="nl-NL" i="1" dirty="0" err="1"/>
              <a:t>social</a:t>
            </a:r>
            <a:r>
              <a:rPr lang="nl-NL" i="1" dirty="0"/>
              <a:t> media</a:t>
            </a:r>
          </a:p>
        </p:txBody>
      </p:sp>
    </p:spTree>
    <p:extLst>
      <p:ext uri="{BB962C8B-B14F-4D97-AF65-F5344CB8AC3E}">
        <p14:creationId xmlns:p14="http://schemas.microsoft.com/office/powerpoint/2010/main" val="464612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Zoeken met Google, maar....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Als je met Google zoekt, doorzoek je </a:t>
            </a:r>
            <a:r>
              <a:rPr lang="nl-NL" i="1" dirty="0"/>
              <a:t>niet</a:t>
            </a:r>
            <a:r>
              <a:rPr lang="nl-NL" dirty="0"/>
              <a:t> het hele internet; je doorzoekt </a:t>
            </a:r>
            <a:r>
              <a:rPr lang="nl-NL" i="1" dirty="0"/>
              <a:t>uitsluitend</a:t>
            </a:r>
            <a:r>
              <a:rPr lang="nl-NL" dirty="0"/>
              <a:t> de websites en </a:t>
            </a:r>
            <a:r>
              <a:rPr lang="mr-IN" dirty="0"/>
              <a:t>–</a:t>
            </a:r>
            <a:r>
              <a:rPr lang="nl-NL" dirty="0"/>
              <a:t>pagina’s die door Google zijn geïndexeerd...</a:t>
            </a:r>
            <a:br>
              <a:rPr lang="nl-NL" dirty="0"/>
            </a:br>
            <a:endParaRPr lang="nl-NL" dirty="0"/>
          </a:p>
          <a:p>
            <a:r>
              <a:rPr lang="nl-NL" dirty="0"/>
              <a:t>Doordat elke zoekmachine eigen methodes gebruikt, kunnen de zoekresultaten per zoekmachine verschillen. Het kan daarom nuttig zijn om naast Google ook andere zoekmachines in te schakelen</a:t>
            </a:r>
          </a:p>
        </p:txBody>
      </p:sp>
    </p:spTree>
    <p:extLst>
      <p:ext uri="{BB962C8B-B14F-4D97-AF65-F5344CB8AC3E}">
        <p14:creationId xmlns:p14="http://schemas.microsoft.com/office/powerpoint/2010/main" val="144943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In de PDF bij taak01 vind je de opdrachten</a:t>
            </a:r>
            <a:br>
              <a:rPr lang="nl-NL" dirty="0"/>
            </a:br>
            <a:endParaRPr lang="nl-NL" dirty="0"/>
          </a:p>
          <a:p>
            <a:r>
              <a:rPr lang="nl-NL" dirty="0"/>
              <a:t>Maak een Excel-sheet en vul deze in met jouw specifieke uitkomsten van elk type zoekopdracht dat in deze les en het lesmateriaal voorkomt (géén kopieën van collega-studenten!)</a:t>
            </a:r>
            <a:br>
              <a:rPr lang="nl-NL" dirty="0"/>
            </a:br>
            <a:endParaRPr lang="nl-NL" dirty="0"/>
          </a:p>
          <a:p>
            <a:r>
              <a:rPr lang="nl-NL" dirty="0"/>
              <a:t>Lever de uitgewerkte opdracht in in Teams als PDF (deadline staat bij </a:t>
            </a:r>
            <a:r>
              <a:rPr lang="nl-NL"/>
              <a:t>de opdracht)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612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481A2-B867-2744-981E-FFCD6861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ABD95E-7712-9F4A-B8E7-53E4A003F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Inside a Google data center">
            <a:hlinkClick r:id="" action="ppaction://media"/>
            <a:extLst>
              <a:ext uri="{FF2B5EF4-FFF2-40B4-BE49-F238E27FC236}">
                <a16:creationId xmlns:a16="http://schemas.microsoft.com/office/drawing/2014/main" id="{F2168500-1DEF-6E4F-BA80-0874B9F36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9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2A569-1C73-9045-913B-95B44950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914420-7E06-5A42-9B25-303E7A920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1CF6B5E-BBB8-C847-9294-B259D4286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0"/>
            <a:ext cx="5407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Specifieker zoeken (1) aanhalingstekens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Minder zoekresultaten met een betere kwaliteit in de resultaten: gebruik aanhalingstekens = alleen exact dat woord</a:t>
            </a:r>
            <a:br>
              <a:rPr lang="nl-NL" dirty="0"/>
            </a:br>
            <a:endParaRPr lang="nl-NL" dirty="0"/>
          </a:p>
          <a:p>
            <a:r>
              <a:rPr lang="nl-NL" dirty="0"/>
              <a:t>“Amsterdam”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Resultaat: webpagina’s waarop het woord Amsterdam voorkomt, geen webpagina’s met Amsterdams of Amsterdammer (tenzij het woord Amsterdam óók op die webpagina(‘s) voorkomt</a:t>
            </a:r>
          </a:p>
        </p:txBody>
      </p:sp>
    </p:spTree>
    <p:extLst>
      <p:ext uri="{BB962C8B-B14F-4D97-AF65-F5344CB8AC3E}">
        <p14:creationId xmlns:p14="http://schemas.microsoft.com/office/powerpoint/2010/main" val="171849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Specifieker zoeken (2) woordcombinaties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Woordcombinaties gebruiken met aanhalingstekens</a:t>
            </a:r>
            <a:br>
              <a:rPr lang="nl-NL" dirty="0"/>
            </a:br>
            <a:endParaRPr lang="nl-NL" dirty="0"/>
          </a:p>
          <a:p>
            <a:r>
              <a:rPr lang="nl-NL" dirty="0"/>
              <a:t>“Nederlandse taal”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Resultaat: webpagina’s waarop de exacte formulering Nederlandse taal voorkomt; geen pagina’s met Nederlands of taal als los woord (tenzij die woorden ook nog ‘ns los op diezelfde pagina(‘s) staan)</a:t>
            </a:r>
          </a:p>
        </p:txBody>
      </p:sp>
    </p:spTree>
    <p:extLst>
      <p:ext uri="{BB962C8B-B14F-4D97-AF65-F5344CB8AC3E}">
        <p14:creationId xmlns:p14="http://schemas.microsoft.com/office/powerpoint/2010/main" val="125487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Specifieker zoeken (3) wildcards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Wildcard, wat is dat? (Vergelijk: de joker in een kaartspel)</a:t>
            </a:r>
            <a:br>
              <a:rPr lang="nl-NL" dirty="0"/>
            </a:br>
            <a:br>
              <a:rPr lang="nl-NL" dirty="0"/>
            </a:br>
            <a:r>
              <a:rPr lang="nl-NL" dirty="0"/>
              <a:t>*    =    kan alles zijn</a:t>
            </a:r>
            <a:br>
              <a:rPr lang="nl-NL" dirty="0"/>
            </a:br>
            <a:endParaRPr lang="nl-NL" dirty="0"/>
          </a:p>
          <a:p>
            <a:r>
              <a:rPr lang="nl-NL" dirty="0"/>
              <a:t>In een database zoeken op een zoekterm waarvan je de spelling niet precies kent, bijvoorbeeld: col*r of </a:t>
            </a:r>
            <a:r>
              <a:rPr lang="nl-NL" dirty="0" err="1"/>
              <a:t>colo</a:t>
            </a:r>
            <a:r>
              <a:rPr lang="nl-NL" dirty="0"/>
              <a:t>*r</a:t>
            </a:r>
            <a:br>
              <a:rPr lang="nl-NL" dirty="0"/>
            </a:br>
            <a:endParaRPr lang="nl-NL" dirty="0"/>
          </a:p>
          <a:p>
            <a:r>
              <a:rPr lang="nl-NL" dirty="0"/>
              <a:t>In Google werkt de asterisk ook maar niet voor één of meer letters van een woord </a:t>
            </a:r>
            <a:r>
              <a:rPr lang="mr-IN" dirty="0"/>
              <a:t>–</a:t>
            </a:r>
            <a:r>
              <a:rPr lang="nl-NL" dirty="0"/>
              <a:t> elke asterisk staat voor één woord</a:t>
            </a:r>
          </a:p>
        </p:txBody>
      </p:sp>
    </p:spTree>
    <p:extLst>
      <p:ext uri="{BB962C8B-B14F-4D97-AF65-F5344CB8AC3E}">
        <p14:creationId xmlns:p14="http://schemas.microsoft.com/office/powerpoint/2010/main" val="15350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Specifieker zoeken: numerieke waarden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Numerieke waarden gebruiken, een voorbeeld:</a:t>
            </a:r>
            <a:br>
              <a:rPr lang="nl-NL" dirty="0"/>
            </a:br>
            <a:r>
              <a:rPr lang="nl-NL" dirty="0"/>
              <a:t>je wil meer weten over een bepaalde gebeurtenis </a:t>
            </a:r>
            <a:r>
              <a:rPr lang="mr-IN" dirty="0"/>
              <a:t>–</a:t>
            </a:r>
            <a:r>
              <a:rPr lang="nl-NL" dirty="0"/>
              <a:t> of een product in een bepaalde prijsklasse</a:t>
            </a:r>
            <a:br>
              <a:rPr lang="nl-NL" dirty="0"/>
            </a:br>
            <a:endParaRPr lang="nl-NL" dirty="0"/>
          </a:p>
          <a:p>
            <a:r>
              <a:rPr lang="nl-NL" dirty="0"/>
              <a:t>Gebruik twee waarden en scheid deze van elkaar door twee punten zonder spatie er tussen te plaatsen, voorbeeld</a:t>
            </a:r>
            <a:br>
              <a:rPr lang="nl-NL" dirty="0"/>
            </a:br>
            <a:endParaRPr lang="nl-NL" dirty="0"/>
          </a:p>
          <a:p>
            <a:r>
              <a:rPr lang="nl-NL" dirty="0"/>
              <a:t>“Kyoto protocol” 1990..2000</a:t>
            </a:r>
            <a:br>
              <a:rPr lang="nl-NL" dirty="0"/>
            </a:br>
            <a:r>
              <a:rPr lang="nl-NL" dirty="0"/>
              <a:t>levert webpagina’s op met het jaar waarin het Kyoto protocol gesloten werd</a:t>
            </a:r>
          </a:p>
        </p:txBody>
      </p:sp>
    </p:spTree>
    <p:extLst>
      <p:ext uri="{BB962C8B-B14F-4D97-AF65-F5344CB8AC3E}">
        <p14:creationId xmlns:p14="http://schemas.microsoft.com/office/powerpoint/2010/main" val="200709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Specifieker zoeken: synoniemen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Meer resultaten kun je krijgen door het gebruik van synoniemen, hier een voorbeeld:</a:t>
            </a:r>
            <a:br>
              <a:rPr lang="nl-NL" dirty="0"/>
            </a:br>
            <a:endParaRPr lang="nl-NL" dirty="0"/>
          </a:p>
          <a:p>
            <a:r>
              <a:rPr lang="nl-NL" dirty="0"/>
              <a:t>“</a:t>
            </a:r>
            <a:r>
              <a:rPr lang="nl-NL" dirty="0" err="1"/>
              <a:t>global</a:t>
            </a:r>
            <a:r>
              <a:rPr lang="nl-NL" dirty="0"/>
              <a:t> warming” OR “</a:t>
            </a:r>
            <a:r>
              <a:rPr lang="nl-NL" dirty="0" err="1"/>
              <a:t>greenhouse</a:t>
            </a:r>
            <a:r>
              <a:rPr lang="nl-NL" dirty="0"/>
              <a:t> effect”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resultaat: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Webpagina’s over </a:t>
            </a:r>
            <a:r>
              <a:rPr lang="nl-NL" dirty="0" err="1"/>
              <a:t>global</a:t>
            </a:r>
            <a:r>
              <a:rPr lang="nl-NL" dirty="0"/>
              <a:t> warming én webpagina’s over </a:t>
            </a:r>
            <a:r>
              <a:rPr lang="nl-NL" dirty="0" err="1"/>
              <a:t>greenhouse</a:t>
            </a:r>
            <a:r>
              <a:rPr lang="nl-NL" dirty="0"/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1795095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Specifieker zoeken: zoektermen uitsluiten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Beperking van zoekresultaten (en betere zoekresultaten verkrijgen) kan ook door uitsluiting van zoektermen:</a:t>
            </a:r>
            <a:br>
              <a:rPr lang="nl-NL" dirty="0"/>
            </a:br>
            <a:r>
              <a:rPr lang="nl-NL" dirty="0"/>
              <a:t>gebruik het minteken </a:t>
            </a:r>
            <a:r>
              <a:rPr lang="nl-NL" i="1" dirty="0"/>
              <a:t>voorafgegaan</a:t>
            </a:r>
            <a:r>
              <a:rPr lang="nl-NL" dirty="0"/>
              <a:t> door een spatie, voorbeeld: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salsa -dansen </a:t>
            </a:r>
            <a:r>
              <a:rPr lang="mr-IN" dirty="0"/>
              <a:t>–</a:t>
            </a:r>
            <a:r>
              <a:rPr lang="nl-NL" dirty="0"/>
              <a:t>cursus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resultaat:</a:t>
            </a:r>
            <a:br>
              <a:rPr lang="nl-NL" dirty="0"/>
            </a:br>
            <a:r>
              <a:rPr lang="nl-NL" dirty="0"/>
              <a:t>webpagina’s met daarop het woord </a:t>
            </a:r>
            <a:r>
              <a:rPr lang="nl-NL" i="1" dirty="0"/>
              <a:t>salsa</a:t>
            </a:r>
            <a:r>
              <a:rPr lang="nl-NL" dirty="0"/>
              <a:t>, maar niet de woorden </a:t>
            </a:r>
            <a:r>
              <a:rPr lang="nl-NL" i="1" dirty="0"/>
              <a:t>dansen</a:t>
            </a:r>
            <a:r>
              <a:rPr lang="nl-NL" dirty="0"/>
              <a:t> en/of </a:t>
            </a:r>
            <a:r>
              <a:rPr lang="nl-NL" i="1" dirty="0"/>
              <a:t>cursus</a:t>
            </a:r>
          </a:p>
        </p:txBody>
      </p:sp>
    </p:spTree>
    <p:extLst>
      <p:ext uri="{BB962C8B-B14F-4D97-AF65-F5344CB8AC3E}">
        <p14:creationId xmlns:p14="http://schemas.microsoft.com/office/powerpoint/2010/main" val="1657000450"/>
      </p:ext>
    </p:extLst>
  </p:cSld>
  <p:clrMapOvr>
    <a:masterClrMapping/>
  </p:clrMapOvr>
</p:sld>
</file>

<file path=ppt/theme/theme1.xml><?xml version="1.0" encoding="utf-8"?>
<a:theme xmlns:a="http://schemas.openxmlformats.org/drawingml/2006/main" name="TM04033917[[fn=Berlin]]_novariants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4033917[[fn=Berlin]]_novariants" id="{309C13C0-3BE0-4E8F-8916-1D5516B3B5DD}" vid="{18E1BE87-7240-45DF-8788-3CAEB7F17AB1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Berlijn</Template>
  <TotalTime>225</TotalTime>
  <Words>770</Words>
  <Application>Microsoft Macintosh PowerPoint</Application>
  <PresentationFormat>Breedbeeld</PresentationFormat>
  <Paragraphs>39</Paragraphs>
  <Slides>17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Calibri</vt:lpstr>
      <vt:lpstr>Trebuchet MS</vt:lpstr>
      <vt:lpstr>TM04033917[[fn=Berlin]]_novariants</vt:lpstr>
      <vt:lpstr>Google werkt voor jou</vt:lpstr>
      <vt:lpstr>PowerPoint-presentatie</vt:lpstr>
      <vt:lpstr>PowerPoint-presentatie</vt:lpstr>
      <vt:lpstr>Specifieker zoeken (1) aanhalingstekens</vt:lpstr>
      <vt:lpstr>Specifieker zoeken (2) woordcombinaties</vt:lpstr>
      <vt:lpstr>Specifieker zoeken (3) wildcards</vt:lpstr>
      <vt:lpstr>Specifieker zoeken: numerieke waarden</vt:lpstr>
      <vt:lpstr>Specifieker zoeken: synoniemen</vt:lpstr>
      <vt:lpstr>Specifieker zoeken: zoektermen uitsluiten</vt:lpstr>
      <vt:lpstr>Specifieker zoeken: bepaalde sites</vt:lpstr>
      <vt:lpstr>PowerPoint-presentatie</vt:lpstr>
      <vt:lpstr>Specifieker zoeken: sites uitsluiten</vt:lpstr>
      <vt:lpstr>Specifieker zoeken: bestanden zoeken</vt:lpstr>
      <vt:lpstr>Specifieker zoeken: zoekopdrachten groeperen</vt:lpstr>
      <vt:lpstr>Specifieker zoeken: zoekopdrachten groeperen voor specifieke documenten</vt:lpstr>
      <vt:lpstr>Zoeken met Google, maar....</vt:lpstr>
      <vt:lpstr>Opdrachten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werkt voor jou</dc:title>
  <dc:creator>Raymond van Pietersom</dc:creator>
  <cp:lastModifiedBy>Raymond van Pietersom</cp:lastModifiedBy>
  <cp:revision>19</cp:revision>
  <dcterms:created xsi:type="dcterms:W3CDTF">2017-12-10T12:42:09Z</dcterms:created>
  <dcterms:modified xsi:type="dcterms:W3CDTF">2020-09-23T11:37:31Z</dcterms:modified>
</cp:coreProperties>
</file>